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8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7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A18E3-6A02-4A66-920F-DF72601EE07A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11C8A-610C-4659-935B-995C2AF26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36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8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8420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97D4F05-74AF-4042-9B02-02011AEF48B9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7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97636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22E2294-3D0D-4721-80CF-4FECD658A101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8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98660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6B145AA-2ACA-43EE-8F14-A175593E1297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99684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D6352BE1-B093-48AB-B45F-E4ACD6034D80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0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00708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86E2B2A5-E577-4DC4-8BF8-8E96F380B391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1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01732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F67062B1-3894-44E1-AF31-1DCE3FE589EA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02756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4A0E8760-B34B-4C37-B2BA-B19669C3BFE8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3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03780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4377922C-B094-4911-86AB-450D0D281452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04804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421E93C-D416-4FF5-8B89-88EA9B54D6EE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05828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236E118-BE8B-49A5-BF62-FAFE04A17831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6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06852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1D767CC-5404-4142-9951-B10DC309CD98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9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89444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BD2D1FDA-7269-49B8-8A96-8A9251E59DC5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7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07876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CA5A3A2-1FC9-4368-A06A-337EC22D030C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8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08900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2D0E55DD-36BB-4B03-88CA-F22EB2F694DD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9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09924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64F31365-98F7-43D0-801C-02F7257EF22D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0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10948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0CD0A066-2A91-43BF-A4EF-A5C29C67018F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11972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86250FA2-2E26-492C-A9D8-407DB14B7B4E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2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12996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C3E6AD10-0B5C-4ABB-B84C-7517ACA4C907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14020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0ABA6FF7-6BEF-4AEA-ADC1-4314B9F6953F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9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79556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AA5D7D7-79FD-4361-BE76-9B3D6D17AD76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6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16068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E314D819-7FE1-4A7F-9F5C-28363467C720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7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17092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40357B5C-E3A1-498B-911B-78E57BB785AF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7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77508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B9CBC4E-FF60-447B-AD8D-4E7350AEBBE2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8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18116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5351386C-F2DB-4420-810F-F501B87EACB6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19140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ACA77E07-7082-45A9-B7A5-725C81177817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0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20164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A41587A6-2B0F-428C-99EC-B4E4AED02791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1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21188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8866C4AE-7A13-4F10-82DC-D9949D492EA7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2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22212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CE851CE-C686-4BE9-9714-00142BAC1ADD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23236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D942600-0509-4551-8BAB-63011936E84F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4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24260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4724FA31-8417-463C-9D30-94948B30DA1D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25284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D9ECE0CE-B2A8-47EB-989C-6596510FCA56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7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27332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881ECE99-B917-40C1-A73A-25C486EBC8C5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6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26308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BD6CB696-E49B-484B-9DDC-DCA2566230C4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1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91492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048554E1-8DBB-400C-AA29-FFD1A3D2D1CF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8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28356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628B6940-66A8-45CE-BDC5-691F7B05628E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29380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F122A26E-784A-4351-92F8-8F845D413B3A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0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30404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907D1CA5-E60B-41D1-8CA9-9AE6E5D1F831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1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31428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4E6BFBA8-7DFD-449E-9570-03F47D5914A1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2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92516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C61FCE14-EBCC-405A-9948-3D873984D51F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3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93540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1650D666-F595-4ECF-9C78-E3C1315DC9BF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94564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452366DF-2F0C-4B93-89FE-27EF6CA28E77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5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95588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A89D208E-2EF0-4EA0-B011-0D13927398DB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6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96612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4AFE2C49-F352-4842-A974-73C7E33CB277}" type="slidenum">
              <a:rPr lang="en-US" altLang="en-US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9AA30A-DFE6-47F3-9AE0-01FF7F3CDB84}" type="datetimeFigureOut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1/24/2019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414B56"/>
                </a:solidFill>
              </a:rPr>
              <a:t>www.nfhs.org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0F3347-145C-4D94-8647-CD377E4CFD0C}" type="slidenum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507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C5ED5D-4181-4E30-8BAD-64690551965E}" type="datetimeFigureOut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1/24/2019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414B56"/>
                </a:solidFill>
              </a:rPr>
              <a:t>www.nfhs.org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37A038-D30F-4829-96D6-57303CDD9313}" type="slidenum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16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7225" y="525463"/>
            <a:ext cx="1968500" cy="58023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525463"/>
            <a:ext cx="5754687" cy="58023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A2C2CA-179D-4DAD-9299-D4D464A13353}" type="datetimeFigureOut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1/24/2019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414B56"/>
                </a:solidFill>
              </a:rPr>
              <a:t>www.nfhs.org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7CBFF5-BC19-4D56-B2CD-19919BD02190}" type="slidenum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750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658635-FC44-46B1-A41E-F65D92E23CF1}" type="datetimeFigureOut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1/24/2019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414B56"/>
                </a:solidFill>
              </a:rPr>
              <a:t>www.nfhs.org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CF074F-7A2B-44E4-A5DB-B2E008125045}" type="slidenum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675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1F8BEFA-3528-4D2A-990A-209BDE2BD12A}" type="datetimeFigureOut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1/24/2019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414B56"/>
                </a:solidFill>
              </a:rPr>
              <a:t>www.nfhs.org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900234-8B56-4CFE-9A4B-3E025A7E6642}" type="slidenum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622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6A81FB-2280-4A01-94EE-A1AAD58CAEC0}" type="datetimeFigureOut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1/24/2019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414B56"/>
                </a:solidFill>
              </a:rPr>
              <a:t>www.nfhs.org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F1F319-5D21-4295-83A8-D89D0FCB9458}" type="slidenum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004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0138" y="1989138"/>
            <a:ext cx="3860800" cy="4338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989138"/>
            <a:ext cx="3862387" cy="4338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FF2093D-2A6D-4552-8DFB-B3B7D495C238}" type="datetimeFigureOut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1/24/2019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414B56"/>
                </a:solidFill>
              </a:rPr>
              <a:t>www.nfhs.org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4C90C4-4B2F-4933-A4E4-7A44540107E2}" type="slidenum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120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B96492-DFF8-498E-A749-8544050A5D1E}" type="datetimeFigureOut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1/24/2019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414B56"/>
                </a:solidFill>
              </a:rPr>
              <a:t>www.nfhs.org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150BD2-5A31-41E0-82ED-3FE872F8A02C}" type="slidenum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765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D25401-9935-4E7E-9328-2A3E8F222517}" type="datetimeFigureOut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1/24/2019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414B56"/>
                </a:solidFill>
              </a:rPr>
              <a:t>www.nfhs.org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49B131-4396-481F-86DA-915AAB1FB32D}" type="slidenum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8016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E3FC70-8EDB-4C6D-9559-6A7CE3BA0445}" type="datetimeFigureOut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1/24/2019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414B56"/>
                </a:solidFill>
              </a:rPr>
              <a:t>www.nfhs.org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5CB2C7-F63E-48E6-B1D1-D832B74CD17F}" type="slidenum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771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B774A6-6817-4295-979D-69DECFE5599B}" type="datetimeFigureOut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1/24/2019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414B56"/>
                </a:solidFill>
              </a:rPr>
              <a:t>www.nfhs.org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E48F0C-379E-44EC-A461-1D29D61CA072}" type="slidenum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12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ACCBAB-341B-4559-A4AD-A0D3A014D3E2}" type="datetimeFigureOut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1/24/2019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414B56"/>
                </a:solidFill>
              </a:rPr>
              <a:t>www.nfhs.org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F59725-2A9B-413A-969F-EDEAB95432B2}" type="slidenum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3349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33E9B9-3A43-4B23-8EC1-BAFF87C163CC}" type="datetimeFigureOut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1/24/2019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414B56"/>
                </a:solidFill>
              </a:rPr>
              <a:t>www.nfhs.org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FD432E-35D7-4ECC-AD17-9506BE907226}" type="slidenum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8710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3CE1F1-7E48-4AC0-89D9-9F06F07606A7}" type="datetimeFigureOut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1/24/2019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414B56"/>
                </a:solidFill>
              </a:rPr>
              <a:t>www.nfhs.org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2E82B5-D48C-40BB-811E-598C5F33FAB3}" type="slidenum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732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7225" y="525463"/>
            <a:ext cx="1968500" cy="58023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525463"/>
            <a:ext cx="5754687" cy="58023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F6ED53-3614-4269-AD84-A65EF9A9497A}" type="datetimeFigureOut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1/24/2019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414B56"/>
                </a:solidFill>
              </a:rPr>
              <a:t>www.nfhs.org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D32769-C0EA-4860-9E8E-D889E3E90BF2}" type="slidenum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6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074F0D-6494-4EB1-B039-B2BEB89097FE}" type="datetimeFigureOut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1/24/2019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414B56"/>
                </a:solidFill>
              </a:rPr>
              <a:t>www.nfhs.org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1F89E4-FA85-4E57-B6B0-0788475ED94C}" type="slidenum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19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0138" y="1989138"/>
            <a:ext cx="3860800" cy="4338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989138"/>
            <a:ext cx="3862387" cy="43386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94596D-14EE-44FC-897A-ACCE7F78A89A}" type="datetimeFigureOut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1/24/2019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414B56"/>
                </a:solidFill>
              </a:rPr>
              <a:t>www.nfhs.org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B9B6A0-6FDD-4377-9281-1FFDC38794D0}" type="slidenum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52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7E6067-485E-4DE8-83A7-B89B4C23F16A}" type="datetimeFigureOut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1/24/2019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414B56"/>
                </a:solidFill>
              </a:rPr>
              <a:t>www.nfhs.org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99F3E2-E196-4AB1-82F3-FC7897184D69}" type="slidenum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17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9455D8-3CA4-43E1-94BE-294DBED3473B}" type="datetimeFigureOut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1/24/2019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414B56"/>
                </a:solidFill>
              </a:rPr>
              <a:t>www.nfhs.org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389757-2AB8-4749-8C97-A277E8D2B999}" type="slidenum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578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9AFB49-3C03-40D9-A76A-51541931CB81}" type="datetimeFigureOut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1/24/2019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414B56"/>
                </a:solidFill>
              </a:rPr>
              <a:t>www.nfhs.org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C642CD-327B-479B-A748-12364540977B}" type="slidenum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41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CAB294-2DD1-44B2-A63D-90ED0B3492B7}" type="datetimeFigureOut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1/24/2019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414B56"/>
                </a:solidFill>
              </a:rPr>
              <a:t>www.nfhs.org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5ED511-80F1-4458-9017-E2BD02EC6D6E}" type="slidenum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24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4DC91C7-FB82-4A3F-AA04-5F0E6FE9433C}" type="datetimeFigureOut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1/24/2019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414B56"/>
                </a:solidFill>
              </a:rPr>
              <a:t>www.nfhs.org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1FD8BC-39B7-4FEF-AFDB-479ECD95D89E}" type="slidenum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11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/>
          </p:cNvPr>
          <p:cNvSpPr/>
          <p:nvPr/>
        </p:nvSpPr>
        <p:spPr>
          <a:xfrm rot="10800000">
            <a:off x="273050" y="412750"/>
            <a:ext cx="381000" cy="644525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44500"/>
                  <a:satMod val="160000"/>
                  <a:alpha val="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gradFill flip="none" rotWithShape="1">
                <a:gsLst>
                  <a:gs pos="0">
                    <a:srgbClr val="FFFFFF">
                      <a:shade val="30000"/>
                      <a:satMod val="115000"/>
                    </a:srgbClr>
                  </a:gs>
                  <a:gs pos="50000">
                    <a:srgbClr val="FFFFFF">
                      <a:shade val="67500"/>
                      <a:satMod val="115000"/>
                    </a:srgb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</a:endParaRPr>
          </a:p>
        </p:txBody>
      </p:sp>
      <p:sp>
        <p:nvSpPr>
          <p:cNvPr id="7" name="Rectangle 6">
            <a:extLst/>
          </p:cNvPr>
          <p:cNvSpPr/>
          <p:nvPr/>
        </p:nvSpPr>
        <p:spPr>
          <a:xfrm>
            <a:off x="0" y="0"/>
            <a:ext cx="9144000" cy="42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>
            <a:extLst/>
          </p:cNvPr>
          <p:cNvSpPr/>
          <p:nvPr/>
        </p:nvSpPr>
        <p:spPr>
          <a:xfrm>
            <a:off x="655638" y="0"/>
            <a:ext cx="3017837" cy="4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/>
          </p:cNvPr>
          <p:cNvCxnSpPr/>
          <p:nvPr/>
        </p:nvCxnSpPr>
        <p:spPr>
          <a:xfrm>
            <a:off x="655638" y="1874838"/>
            <a:ext cx="84883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/>
          </p:cNvPr>
          <p:cNvCxnSpPr/>
          <p:nvPr/>
        </p:nvCxnSpPr>
        <p:spPr>
          <a:xfrm>
            <a:off x="655638" y="6524625"/>
            <a:ext cx="84883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99" name="Group 21"/>
          <p:cNvGrpSpPr>
            <a:grpSpLocks/>
          </p:cNvGrpSpPr>
          <p:nvPr/>
        </p:nvGrpSpPr>
        <p:grpSpPr bwMode="auto">
          <a:xfrm>
            <a:off x="503238" y="855663"/>
            <a:ext cx="849312" cy="650875"/>
            <a:chOff x="502921" y="856420"/>
            <a:chExt cx="850391" cy="649605"/>
          </a:xfrm>
        </p:grpSpPr>
        <p:sp>
          <p:nvSpPr>
            <p:cNvPr id="19" name="Freeform 18">
              <a:extLst/>
            </p:cNvPr>
            <p:cNvSpPr/>
            <p:nvPr userDrawn="1"/>
          </p:nvSpPr>
          <p:spPr>
            <a:xfrm>
              <a:off x="504510" y="1376104"/>
              <a:ext cx="149415" cy="129921"/>
            </a:xfrm>
            <a:custGeom>
              <a:avLst/>
              <a:gdLst>
                <a:gd name="connsiteX0" fmla="*/ 0 w 148590"/>
                <a:gd name="connsiteY0" fmla="*/ 0 h 129540"/>
                <a:gd name="connsiteX1" fmla="*/ 148590 w 148590"/>
                <a:gd name="connsiteY1" fmla="*/ 0 h 129540"/>
                <a:gd name="connsiteX2" fmla="*/ 148590 w 148590"/>
                <a:gd name="connsiteY2" fmla="*/ 129540 h 129540"/>
                <a:gd name="connsiteX3" fmla="*/ 0 w 148590"/>
                <a:gd name="connsiteY3" fmla="*/ 0 h 129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590" h="129540">
                  <a:moveTo>
                    <a:pt x="0" y="0"/>
                  </a:moveTo>
                  <a:lnTo>
                    <a:pt x="148590" y="0"/>
                  </a:lnTo>
                  <a:lnTo>
                    <a:pt x="148590" y="1295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8" name="Freeform 17">
              <a:extLst/>
            </p:cNvPr>
            <p:cNvSpPr/>
            <p:nvPr userDrawn="1"/>
          </p:nvSpPr>
          <p:spPr>
            <a:xfrm>
              <a:off x="502921" y="856420"/>
              <a:ext cx="850391" cy="521268"/>
            </a:xfrm>
            <a:custGeom>
              <a:avLst/>
              <a:gdLst>
                <a:gd name="connsiteX0" fmla="*/ 1905 w 942975"/>
                <a:gd name="connsiteY0" fmla="*/ 0 h 521970"/>
                <a:gd name="connsiteX1" fmla="*/ 0 w 942975"/>
                <a:gd name="connsiteY1" fmla="*/ 520065 h 521970"/>
                <a:gd name="connsiteX2" fmla="*/ 775335 w 942975"/>
                <a:gd name="connsiteY2" fmla="*/ 521970 h 521970"/>
                <a:gd name="connsiteX3" fmla="*/ 942975 w 942975"/>
                <a:gd name="connsiteY3" fmla="*/ 222885 h 521970"/>
                <a:gd name="connsiteX4" fmla="*/ 775335 w 942975"/>
                <a:gd name="connsiteY4" fmla="*/ 1905 h 521970"/>
                <a:gd name="connsiteX5" fmla="*/ 1905 w 942975"/>
                <a:gd name="connsiteY5" fmla="*/ 0 h 521970"/>
                <a:gd name="connsiteX0" fmla="*/ 1905 w 946785"/>
                <a:gd name="connsiteY0" fmla="*/ 0 h 521970"/>
                <a:gd name="connsiteX1" fmla="*/ 0 w 946785"/>
                <a:gd name="connsiteY1" fmla="*/ 520065 h 521970"/>
                <a:gd name="connsiteX2" fmla="*/ 775335 w 946785"/>
                <a:gd name="connsiteY2" fmla="*/ 521970 h 521970"/>
                <a:gd name="connsiteX3" fmla="*/ 946785 w 946785"/>
                <a:gd name="connsiteY3" fmla="*/ 260985 h 521970"/>
                <a:gd name="connsiteX4" fmla="*/ 775335 w 946785"/>
                <a:gd name="connsiteY4" fmla="*/ 1905 h 521970"/>
                <a:gd name="connsiteX5" fmla="*/ 1905 w 946785"/>
                <a:gd name="connsiteY5" fmla="*/ 0 h 521970"/>
                <a:gd name="connsiteX0" fmla="*/ 1905 w 946785"/>
                <a:gd name="connsiteY0" fmla="*/ 0 h 521970"/>
                <a:gd name="connsiteX1" fmla="*/ 0 w 946785"/>
                <a:gd name="connsiteY1" fmla="*/ 520065 h 521970"/>
                <a:gd name="connsiteX2" fmla="*/ 775335 w 946785"/>
                <a:gd name="connsiteY2" fmla="*/ 521970 h 521970"/>
                <a:gd name="connsiteX3" fmla="*/ 946785 w 946785"/>
                <a:gd name="connsiteY3" fmla="*/ 241935 h 521970"/>
                <a:gd name="connsiteX4" fmla="*/ 775335 w 946785"/>
                <a:gd name="connsiteY4" fmla="*/ 1905 h 521970"/>
                <a:gd name="connsiteX5" fmla="*/ 1905 w 946785"/>
                <a:gd name="connsiteY5" fmla="*/ 0 h 521970"/>
                <a:gd name="connsiteX0" fmla="*/ 1905 w 948690"/>
                <a:gd name="connsiteY0" fmla="*/ 0 h 521970"/>
                <a:gd name="connsiteX1" fmla="*/ 0 w 948690"/>
                <a:gd name="connsiteY1" fmla="*/ 520065 h 521970"/>
                <a:gd name="connsiteX2" fmla="*/ 775335 w 948690"/>
                <a:gd name="connsiteY2" fmla="*/ 521970 h 521970"/>
                <a:gd name="connsiteX3" fmla="*/ 948690 w 948690"/>
                <a:gd name="connsiteY3" fmla="*/ 253365 h 521970"/>
                <a:gd name="connsiteX4" fmla="*/ 775335 w 948690"/>
                <a:gd name="connsiteY4" fmla="*/ 1905 h 521970"/>
                <a:gd name="connsiteX5" fmla="*/ 1905 w 948690"/>
                <a:gd name="connsiteY5" fmla="*/ 0 h 521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8690" h="521970">
                  <a:moveTo>
                    <a:pt x="1905" y="0"/>
                  </a:moveTo>
                  <a:lnTo>
                    <a:pt x="0" y="520065"/>
                  </a:lnTo>
                  <a:lnTo>
                    <a:pt x="775335" y="521970"/>
                  </a:lnTo>
                  <a:lnTo>
                    <a:pt x="948690" y="253365"/>
                  </a:lnTo>
                  <a:lnTo>
                    <a:pt x="775335" y="1905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</p:grpSp>
      <p:pic>
        <p:nvPicPr>
          <p:cNvPr id="8200" name="Picture 10" descr="A close up of a logo&#10;&#10;Description generated with very high confidenc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21" t="32608" r="36424" b="33617"/>
          <a:stretch>
            <a:fillRect/>
          </a:stretch>
        </p:blipFill>
        <p:spPr bwMode="auto">
          <a:xfrm>
            <a:off x="157163" y="5900738"/>
            <a:ext cx="985837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/>
          </p:cNvPr>
          <p:cNvSpPr txBox="1">
            <a:spLocks noChangeArrowheads="1"/>
          </p:cNvSpPr>
          <p:nvPr userDrawn="1"/>
        </p:nvSpPr>
        <p:spPr bwMode="auto">
          <a:xfrm>
            <a:off x="660400" y="49213"/>
            <a:ext cx="3016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FFFFFF"/>
                </a:solidFill>
                <a:latin typeface="Calibri" panose="020F0502020204030204" pitchFamily="34" charset="0"/>
              </a:rPr>
              <a:t>Exam Review</a:t>
            </a:r>
          </a:p>
        </p:txBody>
      </p:sp>
      <p:sp>
        <p:nvSpPr>
          <p:cNvPr id="1027" name="Title Placeholder 1">
            <a:extLst/>
          </p:cNvPr>
          <p:cNvSpPr>
            <a:spLocks noGrp="1"/>
          </p:cNvSpPr>
          <p:nvPr>
            <p:ph type="title"/>
          </p:nvPr>
        </p:nvSpPr>
        <p:spPr bwMode="auto">
          <a:xfrm>
            <a:off x="1455738" y="525463"/>
            <a:ext cx="7519987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203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00138" y="1989138"/>
            <a:ext cx="7875587" cy="433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" name="Date Placeholder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1282700" y="65166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28DAE9-2CFD-46D1-90A6-4A8661DEA139}" type="datetimeFigureOut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1/24/2019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20" name="Footer Placeholder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7497763" y="6516688"/>
            <a:ext cx="1493837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414B56"/>
                </a:solidFill>
              </a:rPr>
              <a:t>www.nfhs.org</a:t>
            </a:r>
          </a:p>
        </p:txBody>
      </p:sp>
      <p:sp>
        <p:nvSpPr>
          <p:cNvPr id="21" name="Slide Number Placeholder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6257925" y="6516688"/>
            <a:ext cx="10414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7B2C14-9994-4ED3-93A0-A18656CFEA25}" type="slidenum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81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5pPr>
      <a:lvl6pPr marL="457200"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6pPr>
      <a:lvl7pPr marL="914400"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7pPr>
      <a:lvl8pPr marL="1371600"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8pPr>
      <a:lvl9pPr marL="1828800"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Font typeface="Calibri" pitchFamily="34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Font typeface="Courier New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/>
          </p:cNvPr>
          <p:cNvSpPr/>
          <p:nvPr/>
        </p:nvSpPr>
        <p:spPr>
          <a:xfrm rot="10800000">
            <a:off x="273050" y="412750"/>
            <a:ext cx="381000" cy="644525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44500"/>
                  <a:satMod val="160000"/>
                  <a:alpha val="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gradFill flip="none" rotWithShape="1">
                <a:gsLst>
                  <a:gs pos="0">
                    <a:srgbClr val="FFFFFF">
                      <a:shade val="30000"/>
                      <a:satMod val="115000"/>
                    </a:srgbClr>
                  </a:gs>
                  <a:gs pos="50000">
                    <a:srgbClr val="FFFFFF">
                      <a:shade val="67500"/>
                      <a:satMod val="115000"/>
                    </a:srgb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</a:endParaRPr>
          </a:p>
        </p:txBody>
      </p:sp>
      <p:sp>
        <p:nvSpPr>
          <p:cNvPr id="1027" name="Title Placeholder 1">
            <a:extLst/>
          </p:cNvPr>
          <p:cNvSpPr>
            <a:spLocks noGrp="1"/>
          </p:cNvSpPr>
          <p:nvPr>
            <p:ph type="title"/>
          </p:nvPr>
        </p:nvSpPr>
        <p:spPr bwMode="auto">
          <a:xfrm>
            <a:off x="1455738" y="525463"/>
            <a:ext cx="7519987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00138" y="1989138"/>
            <a:ext cx="7875587" cy="433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1282700" y="65166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A63758-F29A-4873-A034-E4DAFFDD8FEA}" type="datetimeFigureOut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1/24/2019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7497763" y="6516688"/>
            <a:ext cx="1493837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414B56"/>
                </a:solidFill>
              </a:rPr>
              <a:t>www.nfhs.org</a:t>
            </a:r>
          </a:p>
        </p:txBody>
      </p:sp>
      <p:sp>
        <p:nvSpPr>
          <p:cNvPr id="6" name="Slide Number Placeholder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6257925" y="6516688"/>
            <a:ext cx="10414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AC73A6-2A63-4B7C-B452-21005098A640}" type="slidenum">
              <a:rPr lang="en-US">
                <a:solidFill>
                  <a:srgbClr val="414B56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414B56">
                  <a:tint val="75000"/>
                </a:srgbClr>
              </a:solidFill>
            </a:endParaRPr>
          </a:p>
        </p:txBody>
      </p:sp>
      <p:sp>
        <p:nvSpPr>
          <p:cNvPr id="7" name="Rectangle 6">
            <a:extLst/>
          </p:cNvPr>
          <p:cNvSpPr/>
          <p:nvPr/>
        </p:nvSpPr>
        <p:spPr>
          <a:xfrm>
            <a:off x="0" y="0"/>
            <a:ext cx="9144000" cy="42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>
            <a:extLst/>
          </p:cNvPr>
          <p:cNvSpPr/>
          <p:nvPr/>
        </p:nvSpPr>
        <p:spPr>
          <a:xfrm>
            <a:off x="655638" y="0"/>
            <a:ext cx="3017837" cy="4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/>
          </p:cNvPr>
          <p:cNvCxnSpPr/>
          <p:nvPr/>
        </p:nvCxnSpPr>
        <p:spPr>
          <a:xfrm>
            <a:off x="655638" y="1874838"/>
            <a:ext cx="84883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/>
          </p:cNvPr>
          <p:cNvCxnSpPr/>
          <p:nvPr/>
        </p:nvCxnSpPr>
        <p:spPr>
          <a:xfrm>
            <a:off x="655638" y="6524625"/>
            <a:ext cx="848836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6" name="Group 21"/>
          <p:cNvGrpSpPr>
            <a:grpSpLocks/>
          </p:cNvGrpSpPr>
          <p:nvPr/>
        </p:nvGrpSpPr>
        <p:grpSpPr bwMode="auto">
          <a:xfrm>
            <a:off x="503238" y="855663"/>
            <a:ext cx="849312" cy="650875"/>
            <a:chOff x="502921" y="856420"/>
            <a:chExt cx="850391" cy="649605"/>
          </a:xfrm>
        </p:grpSpPr>
        <p:sp>
          <p:nvSpPr>
            <p:cNvPr id="19" name="Freeform 18">
              <a:extLst/>
            </p:cNvPr>
            <p:cNvSpPr/>
            <p:nvPr userDrawn="1"/>
          </p:nvSpPr>
          <p:spPr>
            <a:xfrm>
              <a:off x="504510" y="1376104"/>
              <a:ext cx="149415" cy="129921"/>
            </a:xfrm>
            <a:custGeom>
              <a:avLst/>
              <a:gdLst>
                <a:gd name="connsiteX0" fmla="*/ 0 w 148590"/>
                <a:gd name="connsiteY0" fmla="*/ 0 h 129540"/>
                <a:gd name="connsiteX1" fmla="*/ 148590 w 148590"/>
                <a:gd name="connsiteY1" fmla="*/ 0 h 129540"/>
                <a:gd name="connsiteX2" fmla="*/ 148590 w 148590"/>
                <a:gd name="connsiteY2" fmla="*/ 129540 h 129540"/>
                <a:gd name="connsiteX3" fmla="*/ 0 w 148590"/>
                <a:gd name="connsiteY3" fmla="*/ 0 h 129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590" h="129540">
                  <a:moveTo>
                    <a:pt x="0" y="0"/>
                  </a:moveTo>
                  <a:lnTo>
                    <a:pt x="148590" y="0"/>
                  </a:lnTo>
                  <a:lnTo>
                    <a:pt x="148590" y="1295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sp>
          <p:nvSpPr>
            <p:cNvPr id="18" name="Freeform 17">
              <a:extLst/>
            </p:cNvPr>
            <p:cNvSpPr/>
            <p:nvPr userDrawn="1"/>
          </p:nvSpPr>
          <p:spPr>
            <a:xfrm>
              <a:off x="502921" y="856420"/>
              <a:ext cx="850391" cy="521268"/>
            </a:xfrm>
            <a:custGeom>
              <a:avLst/>
              <a:gdLst>
                <a:gd name="connsiteX0" fmla="*/ 1905 w 942975"/>
                <a:gd name="connsiteY0" fmla="*/ 0 h 521970"/>
                <a:gd name="connsiteX1" fmla="*/ 0 w 942975"/>
                <a:gd name="connsiteY1" fmla="*/ 520065 h 521970"/>
                <a:gd name="connsiteX2" fmla="*/ 775335 w 942975"/>
                <a:gd name="connsiteY2" fmla="*/ 521970 h 521970"/>
                <a:gd name="connsiteX3" fmla="*/ 942975 w 942975"/>
                <a:gd name="connsiteY3" fmla="*/ 222885 h 521970"/>
                <a:gd name="connsiteX4" fmla="*/ 775335 w 942975"/>
                <a:gd name="connsiteY4" fmla="*/ 1905 h 521970"/>
                <a:gd name="connsiteX5" fmla="*/ 1905 w 942975"/>
                <a:gd name="connsiteY5" fmla="*/ 0 h 521970"/>
                <a:gd name="connsiteX0" fmla="*/ 1905 w 946785"/>
                <a:gd name="connsiteY0" fmla="*/ 0 h 521970"/>
                <a:gd name="connsiteX1" fmla="*/ 0 w 946785"/>
                <a:gd name="connsiteY1" fmla="*/ 520065 h 521970"/>
                <a:gd name="connsiteX2" fmla="*/ 775335 w 946785"/>
                <a:gd name="connsiteY2" fmla="*/ 521970 h 521970"/>
                <a:gd name="connsiteX3" fmla="*/ 946785 w 946785"/>
                <a:gd name="connsiteY3" fmla="*/ 260985 h 521970"/>
                <a:gd name="connsiteX4" fmla="*/ 775335 w 946785"/>
                <a:gd name="connsiteY4" fmla="*/ 1905 h 521970"/>
                <a:gd name="connsiteX5" fmla="*/ 1905 w 946785"/>
                <a:gd name="connsiteY5" fmla="*/ 0 h 521970"/>
                <a:gd name="connsiteX0" fmla="*/ 1905 w 946785"/>
                <a:gd name="connsiteY0" fmla="*/ 0 h 521970"/>
                <a:gd name="connsiteX1" fmla="*/ 0 w 946785"/>
                <a:gd name="connsiteY1" fmla="*/ 520065 h 521970"/>
                <a:gd name="connsiteX2" fmla="*/ 775335 w 946785"/>
                <a:gd name="connsiteY2" fmla="*/ 521970 h 521970"/>
                <a:gd name="connsiteX3" fmla="*/ 946785 w 946785"/>
                <a:gd name="connsiteY3" fmla="*/ 241935 h 521970"/>
                <a:gd name="connsiteX4" fmla="*/ 775335 w 946785"/>
                <a:gd name="connsiteY4" fmla="*/ 1905 h 521970"/>
                <a:gd name="connsiteX5" fmla="*/ 1905 w 946785"/>
                <a:gd name="connsiteY5" fmla="*/ 0 h 521970"/>
                <a:gd name="connsiteX0" fmla="*/ 1905 w 948690"/>
                <a:gd name="connsiteY0" fmla="*/ 0 h 521970"/>
                <a:gd name="connsiteX1" fmla="*/ 0 w 948690"/>
                <a:gd name="connsiteY1" fmla="*/ 520065 h 521970"/>
                <a:gd name="connsiteX2" fmla="*/ 775335 w 948690"/>
                <a:gd name="connsiteY2" fmla="*/ 521970 h 521970"/>
                <a:gd name="connsiteX3" fmla="*/ 948690 w 948690"/>
                <a:gd name="connsiteY3" fmla="*/ 253365 h 521970"/>
                <a:gd name="connsiteX4" fmla="*/ 775335 w 948690"/>
                <a:gd name="connsiteY4" fmla="*/ 1905 h 521970"/>
                <a:gd name="connsiteX5" fmla="*/ 1905 w 948690"/>
                <a:gd name="connsiteY5" fmla="*/ 0 h 521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8690" h="521970">
                  <a:moveTo>
                    <a:pt x="1905" y="0"/>
                  </a:moveTo>
                  <a:lnTo>
                    <a:pt x="0" y="520065"/>
                  </a:lnTo>
                  <a:lnTo>
                    <a:pt x="775335" y="521970"/>
                  </a:lnTo>
                  <a:lnTo>
                    <a:pt x="948690" y="253365"/>
                  </a:lnTo>
                  <a:lnTo>
                    <a:pt x="775335" y="1905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</p:grpSp>
      <p:pic>
        <p:nvPicPr>
          <p:cNvPr id="1037" name="Picture 10" descr="A close up of a logo&#10;&#10;Description generated with very high confidenc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21" t="32608" r="36424" b="33617"/>
          <a:stretch>
            <a:fillRect/>
          </a:stretch>
        </p:blipFill>
        <p:spPr bwMode="auto">
          <a:xfrm>
            <a:off x="157163" y="5900738"/>
            <a:ext cx="985837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389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5pPr>
      <a:lvl6pPr marL="457200"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6pPr>
      <a:lvl7pPr marL="914400"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7pPr>
      <a:lvl8pPr marL="1371600"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8pPr>
      <a:lvl9pPr marL="1828800" algn="l" rtl="0" eaLnBrk="0" fontAlgn="base" hangingPunct="0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Font typeface="Calibri" pitchFamily="34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Font typeface="Courier New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20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1.emf"/><Relationship Id="rId4" Type="http://schemas.openxmlformats.org/officeDocument/2006/relationships/oleObject" Target="../embeddings/oleObject30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5" Type="http://schemas.openxmlformats.org/officeDocument/2006/relationships/image" Target="../media/image35.wmf"/><Relationship Id="rId4" Type="http://schemas.openxmlformats.org/officeDocument/2006/relationships/oleObject" Target="../embeddings/oleObject34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5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4" Type="http://schemas.openxmlformats.org/officeDocument/2006/relationships/image" Target="../media/image37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4" Type="http://schemas.openxmlformats.org/officeDocument/2006/relationships/image" Target="../media/image38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5" Type="http://schemas.openxmlformats.org/officeDocument/2006/relationships/image" Target="../media/image39.emf"/><Relationship Id="rId4" Type="http://schemas.openxmlformats.org/officeDocument/2006/relationships/oleObject" Target="../embeddings/oleObject38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5" Type="http://schemas.openxmlformats.org/officeDocument/2006/relationships/image" Target="../media/image40.emf"/><Relationship Id="rId4" Type="http://schemas.openxmlformats.org/officeDocument/2006/relationships/oleObject" Target="../embeddings/oleObject3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5" Type="http://schemas.openxmlformats.org/officeDocument/2006/relationships/image" Target="../media/image41.emf"/><Relationship Id="rId4" Type="http://schemas.openxmlformats.org/officeDocument/2006/relationships/oleObject" Target="../embeddings/oleObject40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1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2.bin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3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3.bin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4.vml"/><Relationship Id="rId5" Type="http://schemas.openxmlformats.org/officeDocument/2006/relationships/image" Target="../media/image45.emf"/><Relationship Id="rId4" Type="http://schemas.openxmlformats.org/officeDocument/2006/relationships/oleObject" Target="../embeddings/oleObject44.bin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5.vml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kern="1200" cap="all" dirty="0">
                <a:latin typeface="+mj-lt"/>
                <a:ea typeface="+mj-ea"/>
                <a:cs typeface="+mj-cs"/>
              </a:rPr>
              <a:t>2018 National Federation Exam</a:t>
            </a: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84996" name="Content Placeholder 7"/>
          <p:cNvGraphicFramePr>
            <a:graphicFrameLocks noGrp="1" noChangeAspect="1"/>
          </p:cNvGraphicFramePr>
          <p:nvPr>
            <p:ph idx="4294967295"/>
          </p:nvPr>
        </p:nvGraphicFramePr>
        <p:xfrm>
          <a:off x="1343025" y="2105025"/>
          <a:ext cx="6896100" cy="431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7403127" imgH="4636019" progId="Word.Document.8">
                  <p:embed/>
                </p:oleObj>
              </mc:Choice>
              <mc:Fallback>
                <p:oleObj name="Document" r:id="rId4" imgW="7403127" imgH="4636019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2105025"/>
                        <a:ext cx="6896100" cy="431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391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 kern="1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94212" name="Object 1"/>
          <p:cNvGraphicFramePr>
            <a:graphicFrameLocks noChangeAspect="1"/>
          </p:cNvGraphicFramePr>
          <p:nvPr/>
        </p:nvGraphicFramePr>
        <p:xfrm>
          <a:off x="912813" y="1774825"/>
          <a:ext cx="7680325" cy="464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Document" r:id="rId4" imgW="7684920" imgH="4647960" progId="Word.Document.8">
                  <p:embed/>
                </p:oleObj>
              </mc:Choice>
              <mc:Fallback>
                <p:oleObj name="Document" r:id="rId4" imgW="7684920" imgH="46479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1774825"/>
                        <a:ext cx="7680325" cy="464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6328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altLang="en-US" dirty="0"/>
              <a:t>8-2-6</a:t>
            </a: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95236" name="Object 1"/>
          <p:cNvGraphicFramePr>
            <a:graphicFrameLocks noChangeAspect="1"/>
          </p:cNvGraphicFramePr>
          <p:nvPr/>
        </p:nvGraphicFramePr>
        <p:xfrm>
          <a:off x="912813" y="1774825"/>
          <a:ext cx="7680325" cy="464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Document" r:id="rId4" imgW="7684920" imgH="4647960" progId="Word.Document.8">
                  <p:embed/>
                </p:oleObj>
              </mc:Choice>
              <mc:Fallback>
                <p:oleObj name="Document" r:id="rId4" imgW="7684920" imgH="46479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1774825"/>
                        <a:ext cx="7680325" cy="464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6457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 kern="1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96260" name="Object 1"/>
          <p:cNvGraphicFramePr>
            <a:graphicFrameLocks noChangeAspect="1"/>
          </p:cNvGraphicFramePr>
          <p:nvPr/>
        </p:nvGraphicFramePr>
        <p:xfrm>
          <a:off x="896938" y="1760538"/>
          <a:ext cx="7683500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Document" r:id="rId4" imgW="7692491" imgH="4609026" progId="Word.Document.8">
                  <p:embed/>
                </p:oleObj>
              </mc:Choice>
              <mc:Fallback>
                <p:oleObj name="Document" r:id="rId4" imgW="7692491" imgH="460902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8" y="1760538"/>
                        <a:ext cx="7683500" cy="460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2057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altLang="en-US" dirty="0"/>
              <a:t>10-1-4</a:t>
            </a: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97284" name="Object 1"/>
          <p:cNvGraphicFramePr>
            <a:graphicFrameLocks noChangeAspect="1"/>
          </p:cNvGraphicFramePr>
          <p:nvPr/>
        </p:nvGraphicFramePr>
        <p:xfrm>
          <a:off x="892175" y="1765300"/>
          <a:ext cx="7689850" cy="460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Document" r:id="rId4" imgW="7692480" imgH="4610160" progId="Word.Document.8">
                  <p:embed/>
                </p:oleObj>
              </mc:Choice>
              <mc:Fallback>
                <p:oleObj name="Document" r:id="rId4" imgW="7692480" imgH="4610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1765300"/>
                        <a:ext cx="7689850" cy="460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7302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 kern="1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98308" name="Object 1"/>
          <p:cNvGraphicFramePr>
            <a:graphicFrameLocks noChangeAspect="1"/>
          </p:cNvGraphicFramePr>
          <p:nvPr/>
        </p:nvGraphicFramePr>
        <p:xfrm>
          <a:off x="927100" y="1741488"/>
          <a:ext cx="7678738" cy="477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Document" r:id="rId4" imgW="7692491" imgH="4778544" progId="Word.Document.8">
                  <p:embed/>
                </p:oleObj>
              </mc:Choice>
              <mc:Fallback>
                <p:oleObj name="Document" r:id="rId4" imgW="7692491" imgH="47785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1741488"/>
                        <a:ext cx="7678738" cy="477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8915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altLang="en-US" dirty="0"/>
              <a:t>5-1-1i Note b</a:t>
            </a: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99332" name="Object 1"/>
          <p:cNvGraphicFramePr>
            <a:graphicFrameLocks noChangeAspect="1"/>
          </p:cNvGraphicFramePr>
          <p:nvPr/>
        </p:nvGraphicFramePr>
        <p:xfrm>
          <a:off x="922338" y="1744663"/>
          <a:ext cx="7689850" cy="477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Document" r:id="rId4" imgW="7684920" imgH="4779720" progId="Word.Document.8">
                  <p:embed/>
                </p:oleObj>
              </mc:Choice>
              <mc:Fallback>
                <p:oleObj name="Document" r:id="rId4" imgW="7684920" imgH="47797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1744663"/>
                        <a:ext cx="7689850" cy="477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6565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 kern="1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00356" name="Object 2"/>
          <p:cNvGraphicFramePr>
            <a:graphicFrameLocks noChangeAspect="1"/>
          </p:cNvGraphicFramePr>
          <p:nvPr/>
        </p:nvGraphicFramePr>
        <p:xfrm>
          <a:off x="935038" y="1785938"/>
          <a:ext cx="7683500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Document" r:id="rId4" imgW="7692491" imgH="4609026" progId="Word.Document.8">
                  <p:embed/>
                </p:oleObj>
              </mc:Choice>
              <mc:Fallback>
                <p:oleObj name="Document" r:id="rId4" imgW="7692491" imgH="460902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1785938"/>
                        <a:ext cx="7683500" cy="4608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4570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altLang="en-US" dirty="0"/>
              <a:t>2-1-3b(2)</a:t>
            </a: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01380" name="Object 2"/>
          <p:cNvGraphicFramePr>
            <a:graphicFrameLocks noChangeAspect="1"/>
          </p:cNvGraphicFramePr>
          <p:nvPr/>
        </p:nvGraphicFramePr>
        <p:xfrm>
          <a:off x="931863" y="1784350"/>
          <a:ext cx="7691437" cy="460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Document" r:id="rId4" imgW="7692480" imgH="4610160" progId="Word.Document.8">
                  <p:embed/>
                </p:oleObj>
              </mc:Choice>
              <mc:Fallback>
                <p:oleObj name="Document" r:id="rId4" imgW="7692480" imgH="4610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1784350"/>
                        <a:ext cx="7691437" cy="460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15459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 kern="1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02404" name="Object 1"/>
          <p:cNvGraphicFramePr>
            <a:graphicFrameLocks noChangeAspect="1"/>
          </p:cNvGraphicFramePr>
          <p:nvPr/>
        </p:nvGraphicFramePr>
        <p:xfrm>
          <a:off x="927100" y="1790700"/>
          <a:ext cx="7678738" cy="566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Document" r:id="rId4" imgW="7692491" imgH="5675443" progId="Word.Document.8">
                  <p:embed/>
                </p:oleObj>
              </mc:Choice>
              <mc:Fallback>
                <p:oleObj name="Document" r:id="rId4" imgW="7692491" imgH="56754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1790700"/>
                        <a:ext cx="7678738" cy="566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7330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altLang="en-US" dirty="0"/>
              <a:t>7-2-1</a:t>
            </a: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03428" name="Object 1"/>
          <p:cNvGraphicFramePr>
            <a:graphicFrameLocks noChangeAspect="1"/>
          </p:cNvGraphicFramePr>
          <p:nvPr/>
        </p:nvGraphicFramePr>
        <p:xfrm>
          <a:off x="922338" y="1795463"/>
          <a:ext cx="7680325" cy="567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Document" r:id="rId4" imgW="7684920" imgH="5676840" progId="Word.Document.8">
                  <p:embed/>
                </p:oleObj>
              </mc:Choice>
              <mc:Fallback>
                <p:oleObj name="Document" r:id="rId4" imgW="7684920" imgH="56768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1795463"/>
                        <a:ext cx="7680325" cy="567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7617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 kern="1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86020" name="Content Placeholder 7"/>
          <p:cNvGraphicFramePr>
            <a:graphicFrameLocks noGrp="1" noChangeAspect="1"/>
          </p:cNvGraphicFramePr>
          <p:nvPr>
            <p:ph idx="4294967295"/>
          </p:nvPr>
        </p:nvGraphicFramePr>
        <p:xfrm>
          <a:off x="1339850" y="2016125"/>
          <a:ext cx="6900863" cy="432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4" imgW="7403400" imgH="4638600" progId="Word.Document.8">
                  <p:embed/>
                </p:oleObj>
              </mc:Choice>
              <mc:Fallback>
                <p:oleObj name="Document" r:id="rId4" imgW="7403400" imgH="4638600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2016125"/>
                        <a:ext cx="6900863" cy="432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52803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 kern="1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04452" name="Object 1"/>
          <p:cNvGraphicFramePr>
            <a:graphicFrameLocks noChangeAspect="1"/>
          </p:cNvGraphicFramePr>
          <p:nvPr/>
        </p:nvGraphicFramePr>
        <p:xfrm>
          <a:off x="927100" y="1803400"/>
          <a:ext cx="7678738" cy="459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Document" r:id="rId4" imgW="7692491" imgH="4609026" progId="Word.Document.8">
                  <p:embed/>
                </p:oleObj>
              </mc:Choice>
              <mc:Fallback>
                <p:oleObj name="Document" r:id="rId4" imgW="7692491" imgH="460902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1803400"/>
                        <a:ext cx="7678738" cy="459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6599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altLang="en-US" dirty="0"/>
              <a:t>8-3-7</a:t>
            </a: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05476" name="Object 1"/>
          <p:cNvGraphicFramePr>
            <a:graphicFrameLocks noChangeAspect="1"/>
          </p:cNvGraphicFramePr>
          <p:nvPr/>
        </p:nvGraphicFramePr>
        <p:xfrm>
          <a:off x="922338" y="1804988"/>
          <a:ext cx="7689850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Document" r:id="rId4" imgW="7692480" imgH="4610160" progId="Word.Document.8">
                  <p:embed/>
                </p:oleObj>
              </mc:Choice>
              <mc:Fallback>
                <p:oleObj name="Document" r:id="rId4" imgW="7692480" imgH="4610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1804988"/>
                        <a:ext cx="7689850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38613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 kern="1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06500" name="Object 1"/>
          <p:cNvGraphicFramePr>
            <a:graphicFrameLocks noChangeAspect="1"/>
          </p:cNvGraphicFramePr>
          <p:nvPr/>
        </p:nvGraphicFramePr>
        <p:xfrm>
          <a:off x="912813" y="1824038"/>
          <a:ext cx="7680325" cy="464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Document" r:id="rId4" imgW="7684920" imgH="4647960" progId="Word.Document.8">
                  <p:embed/>
                </p:oleObj>
              </mc:Choice>
              <mc:Fallback>
                <p:oleObj name="Document" r:id="rId4" imgW="7684920" imgH="46479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1824038"/>
                        <a:ext cx="7680325" cy="464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6707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altLang="en-US" dirty="0"/>
              <a:t>2-1-4 Note</a:t>
            </a: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07524" name="Object 1"/>
          <p:cNvGraphicFramePr>
            <a:graphicFrameLocks noChangeAspect="1"/>
          </p:cNvGraphicFramePr>
          <p:nvPr/>
        </p:nvGraphicFramePr>
        <p:xfrm>
          <a:off x="912813" y="1824038"/>
          <a:ext cx="7680325" cy="464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Document" r:id="rId4" imgW="7684920" imgH="4647960" progId="Word.Document.8">
                  <p:embed/>
                </p:oleObj>
              </mc:Choice>
              <mc:Fallback>
                <p:oleObj name="Document" r:id="rId4" imgW="7684920" imgH="46479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1824038"/>
                        <a:ext cx="7680325" cy="464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36861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 kern="1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08548" name="Object 1"/>
          <p:cNvGraphicFramePr>
            <a:graphicFrameLocks noChangeAspect="1"/>
          </p:cNvGraphicFramePr>
          <p:nvPr/>
        </p:nvGraphicFramePr>
        <p:xfrm>
          <a:off x="912813" y="1814513"/>
          <a:ext cx="7689850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Document" r:id="rId4" imgW="7684920" imgH="4602600" progId="Word.Document.8">
                  <p:embed/>
                </p:oleObj>
              </mc:Choice>
              <mc:Fallback>
                <p:oleObj name="Document" r:id="rId4" imgW="7684920" imgH="4602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1814513"/>
                        <a:ext cx="7689850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09555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altLang="en-US" dirty="0"/>
              <a:t>3-3-6d</a:t>
            </a: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09572" name="Object 1"/>
          <p:cNvGraphicFramePr>
            <a:graphicFrameLocks noChangeAspect="1"/>
          </p:cNvGraphicFramePr>
          <p:nvPr/>
        </p:nvGraphicFramePr>
        <p:xfrm>
          <a:off x="912813" y="1814513"/>
          <a:ext cx="7680325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5" name="Document" r:id="rId4" imgW="7684920" imgH="4602600" progId="Word.Document.8">
                  <p:embed/>
                </p:oleObj>
              </mc:Choice>
              <mc:Fallback>
                <p:oleObj name="Document" r:id="rId4" imgW="7684920" imgH="4602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1814513"/>
                        <a:ext cx="7680325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33014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 kern="1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10596" name="Object 1"/>
          <p:cNvGraphicFramePr>
            <a:graphicFrameLocks noChangeAspect="1"/>
          </p:cNvGraphicFramePr>
          <p:nvPr/>
        </p:nvGraphicFramePr>
        <p:xfrm>
          <a:off x="922338" y="1804988"/>
          <a:ext cx="7680325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Document" r:id="rId4" imgW="7684920" imgH="4602600" progId="Word.Document.8">
                  <p:embed/>
                </p:oleObj>
              </mc:Choice>
              <mc:Fallback>
                <p:oleObj name="Document" r:id="rId4" imgW="7684920" imgH="4602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1804988"/>
                        <a:ext cx="7680325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14418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Title 4"/>
          <p:cNvSpPr>
            <a:spLocks noGrp="1"/>
          </p:cNvSpPr>
          <p:nvPr>
            <p:ph type="title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altLang="en-US" dirty="0"/>
              <a:t>5-1-1, 5-1-2a</a:t>
            </a:r>
          </a:p>
        </p:txBody>
      </p:sp>
      <p:sp>
        <p:nvSpPr>
          <p:cNvPr id="278531" name="Footer Placeholder 3"/>
          <p:cNvSpPr txBox="1">
            <a:spLocks noGrp="1"/>
          </p:cNvSpPr>
          <p:nvPr/>
        </p:nvSpPr>
        <p:spPr bwMode="auto">
          <a:xfrm>
            <a:off x="7497763" y="6516688"/>
            <a:ext cx="1493837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414B56"/>
                </a:solidFill>
                <a:latin typeface="Calibri" pitchFamily="34" charset="0"/>
              </a:rPr>
              <a:t>www.nfhs.org</a:t>
            </a:r>
          </a:p>
        </p:txBody>
      </p:sp>
      <p:graphicFrame>
        <p:nvGraphicFramePr>
          <p:cNvPr id="278532" name="Object 1"/>
          <p:cNvGraphicFramePr>
            <a:graphicFrameLocks noChangeAspect="1"/>
          </p:cNvGraphicFramePr>
          <p:nvPr/>
        </p:nvGraphicFramePr>
        <p:xfrm>
          <a:off x="922338" y="1804988"/>
          <a:ext cx="7680325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Document" r:id="rId4" imgW="7684920" imgH="4602600" progId="Word.Document.8">
                  <p:embed/>
                </p:oleObj>
              </mc:Choice>
              <mc:Fallback>
                <p:oleObj name="Document" r:id="rId4" imgW="7684920" imgH="4602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1804988"/>
                        <a:ext cx="7680325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34219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 kern="1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12644" name="Object 1"/>
          <p:cNvGraphicFramePr>
            <a:graphicFrameLocks noChangeAspect="1"/>
          </p:cNvGraphicFramePr>
          <p:nvPr/>
        </p:nvGraphicFramePr>
        <p:xfrm>
          <a:off x="1042988" y="1874838"/>
          <a:ext cx="7680325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Document" r:id="rId4" imgW="7684920" imgH="4602600" progId="Word.Document.8">
                  <p:embed/>
                </p:oleObj>
              </mc:Choice>
              <mc:Fallback>
                <p:oleObj name="Document" r:id="rId4" imgW="7684920" imgH="4602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874838"/>
                        <a:ext cx="7680325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77816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altLang="en-US" dirty="0"/>
              <a:t>1-5-2c</a:t>
            </a: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13668" name="Object 1"/>
          <p:cNvGraphicFramePr>
            <a:graphicFrameLocks noChangeAspect="1"/>
          </p:cNvGraphicFramePr>
          <p:nvPr/>
        </p:nvGraphicFramePr>
        <p:xfrm>
          <a:off x="1042988" y="1874838"/>
          <a:ext cx="7680325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Document" r:id="rId4" imgW="7684920" imgH="4602600" progId="Word.Document.8">
                  <p:embed/>
                </p:oleObj>
              </mc:Choice>
              <mc:Fallback>
                <p:oleObj name="Document" r:id="rId4" imgW="7684920" imgH="4602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874838"/>
                        <a:ext cx="7680325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6912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Title 4"/>
          <p:cNvSpPr>
            <a:spLocks noGrp="1"/>
          </p:cNvSpPr>
          <p:nvPr>
            <p:ph type="title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altLang="en-US" dirty="0"/>
              <a:t>7-5-4 PENALTIES</a:t>
            </a:r>
          </a:p>
        </p:txBody>
      </p:sp>
      <p:sp>
        <p:nvSpPr>
          <p:cNvPr id="276483" name="Footer Placeholder 3"/>
          <p:cNvSpPr txBox="1">
            <a:spLocks noGrp="1"/>
          </p:cNvSpPr>
          <p:nvPr/>
        </p:nvSpPr>
        <p:spPr bwMode="auto">
          <a:xfrm>
            <a:off x="7497763" y="6516688"/>
            <a:ext cx="1493837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rgbClr val="414B56"/>
                </a:solidFill>
                <a:latin typeface="Calibri" pitchFamily="34" charset="0"/>
              </a:rPr>
              <a:t>www.nfhs.org</a:t>
            </a:r>
          </a:p>
        </p:txBody>
      </p:sp>
      <p:graphicFrame>
        <p:nvGraphicFramePr>
          <p:cNvPr id="276484" name="Content Placeholder 7"/>
          <p:cNvGraphicFramePr>
            <a:graphicFrameLocks noGrp="1" noChangeAspect="1"/>
          </p:cNvGraphicFramePr>
          <p:nvPr>
            <p:ph idx="4294967295"/>
          </p:nvPr>
        </p:nvGraphicFramePr>
        <p:xfrm>
          <a:off x="1343025" y="2014538"/>
          <a:ext cx="6908800" cy="433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ocument" r:id="rId4" imgW="7403400" imgH="4638600" progId="Word.Document.8">
                  <p:embed/>
                </p:oleObj>
              </mc:Choice>
              <mc:Fallback>
                <p:oleObj name="Document" r:id="rId4" imgW="7403400" imgH="4638600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2014538"/>
                        <a:ext cx="6908800" cy="433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41060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 kern="1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14692" name="Object 1"/>
          <p:cNvGraphicFramePr>
            <a:graphicFrameLocks noChangeAspect="1"/>
          </p:cNvGraphicFramePr>
          <p:nvPr/>
        </p:nvGraphicFramePr>
        <p:xfrm>
          <a:off x="976313" y="1890713"/>
          <a:ext cx="7678737" cy="459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Document" r:id="rId4" imgW="7692491" imgH="4609026" progId="Word.Document.8">
                  <p:embed/>
                </p:oleObj>
              </mc:Choice>
              <mc:Fallback>
                <p:oleObj name="Document" r:id="rId4" imgW="7692491" imgH="460902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3" y="1890713"/>
                        <a:ext cx="7678737" cy="459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80686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altLang="en-US" dirty="0"/>
              <a:t>8-10-2, 8-10-3, 10-1-1</a:t>
            </a: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15716" name="Object 1"/>
          <p:cNvGraphicFramePr>
            <a:graphicFrameLocks noChangeAspect="1"/>
          </p:cNvGraphicFramePr>
          <p:nvPr/>
        </p:nvGraphicFramePr>
        <p:xfrm>
          <a:off x="973138" y="1895475"/>
          <a:ext cx="7689850" cy="460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Document" r:id="rId4" imgW="7692480" imgH="4610160" progId="Word.Document.8">
                  <p:embed/>
                </p:oleObj>
              </mc:Choice>
              <mc:Fallback>
                <p:oleObj name="Document" r:id="rId4" imgW="7692480" imgH="4610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8" y="1895475"/>
                        <a:ext cx="7689850" cy="460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60579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 kern="1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16740" name="Object 1"/>
          <p:cNvGraphicFramePr>
            <a:graphicFrameLocks noChangeAspect="1"/>
          </p:cNvGraphicFramePr>
          <p:nvPr/>
        </p:nvGraphicFramePr>
        <p:xfrm>
          <a:off x="762000" y="1835150"/>
          <a:ext cx="7689850" cy="463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Document" r:id="rId4" imgW="7692480" imgH="4641840" progId="Word.Document.8">
                  <p:embed/>
                </p:oleObj>
              </mc:Choice>
              <mc:Fallback>
                <p:oleObj name="Document" r:id="rId4" imgW="7692480" imgH="46418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35150"/>
                        <a:ext cx="7689850" cy="463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51265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altLang="en-US" dirty="0"/>
              <a:t>1-5-2c</a:t>
            </a: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17764" name="Object 1"/>
          <p:cNvGraphicFramePr>
            <a:graphicFrameLocks noChangeAspect="1"/>
          </p:cNvGraphicFramePr>
          <p:nvPr/>
        </p:nvGraphicFramePr>
        <p:xfrm>
          <a:off x="762000" y="1835150"/>
          <a:ext cx="7680325" cy="463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Document" r:id="rId4" imgW="7684920" imgH="4632840" progId="Word.Document.8">
                  <p:embed/>
                </p:oleObj>
              </mc:Choice>
              <mc:Fallback>
                <p:oleObj name="Document" r:id="rId4" imgW="7684920" imgH="46328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35150"/>
                        <a:ext cx="7680325" cy="463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95267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 kern="1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18788" name="Object 1"/>
          <p:cNvGraphicFramePr>
            <a:graphicFrameLocks noChangeAspect="1"/>
          </p:cNvGraphicFramePr>
          <p:nvPr/>
        </p:nvGraphicFramePr>
        <p:xfrm>
          <a:off x="1223963" y="1874838"/>
          <a:ext cx="7720012" cy="458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1" name="Document" r:id="rId4" imgW="7831440" imgH="4646520" progId="Word.Document.8">
                  <p:embed/>
                </p:oleObj>
              </mc:Choice>
              <mc:Fallback>
                <p:oleObj name="Document" r:id="rId4" imgW="7831440" imgH="46465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1874838"/>
                        <a:ext cx="7720012" cy="458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82760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altLang="en-US" dirty="0"/>
              <a:t>2-1-2</a:t>
            </a: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19812" name="Object 1"/>
          <p:cNvGraphicFramePr>
            <a:graphicFrameLocks noChangeAspect="1"/>
          </p:cNvGraphicFramePr>
          <p:nvPr/>
        </p:nvGraphicFramePr>
        <p:xfrm>
          <a:off x="1223963" y="1874838"/>
          <a:ext cx="7720012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5" name="Document" r:id="rId4" imgW="7724880" imgH="4579920" progId="Word.Document.8">
                  <p:embed/>
                </p:oleObj>
              </mc:Choice>
              <mc:Fallback>
                <p:oleObj name="Document" r:id="rId4" imgW="7724880" imgH="45799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1874838"/>
                        <a:ext cx="7720012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99124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 kern="1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20836" name="Content Placeholder 4"/>
          <p:cNvGraphicFramePr>
            <a:graphicFrameLocks noGrp="1" noChangeAspect="1"/>
          </p:cNvGraphicFramePr>
          <p:nvPr>
            <p:ph idx="4294967295"/>
          </p:nvPr>
        </p:nvGraphicFramePr>
        <p:xfrm>
          <a:off x="941388" y="1803400"/>
          <a:ext cx="7762875" cy="544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9" name="Document" r:id="rId3" imgW="8327436" imgH="5845322" progId="Word.Document.8">
                  <p:embed/>
                </p:oleObj>
              </mc:Choice>
              <mc:Fallback>
                <p:oleObj name="Document" r:id="rId3" imgW="8327436" imgH="5845322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388" y="1803400"/>
                        <a:ext cx="7762875" cy="544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75568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altLang="en-US" dirty="0"/>
              <a:t>8-8-1</a:t>
            </a: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21860" name="Content Placeholder 4"/>
          <p:cNvGraphicFramePr>
            <a:graphicFrameLocks noGrp="1" noChangeAspect="1"/>
          </p:cNvGraphicFramePr>
          <p:nvPr>
            <p:ph idx="4294967295"/>
          </p:nvPr>
        </p:nvGraphicFramePr>
        <p:xfrm>
          <a:off x="944563" y="1804988"/>
          <a:ext cx="7775575" cy="545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3" name="Document" r:id="rId3" imgW="8334360" imgH="5846760" progId="Word.Document.8">
                  <p:embed/>
                </p:oleObj>
              </mc:Choice>
              <mc:Fallback>
                <p:oleObj name="Document" r:id="rId3" imgW="8334360" imgH="5846760" progId="Word.Documen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4563" y="1804988"/>
                        <a:ext cx="7775575" cy="545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48372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 kern="1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22884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716723"/>
              </p:ext>
            </p:extLst>
          </p:nvPr>
        </p:nvGraphicFramePr>
        <p:xfrm>
          <a:off x="965200" y="1887305"/>
          <a:ext cx="7750175" cy="514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7" name="Document" r:id="rId4" imgW="7845309" imgH="5197481" progId="Word.Document.8">
                  <p:embed/>
                </p:oleObj>
              </mc:Choice>
              <mc:Fallback>
                <p:oleObj name="Document" r:id="rId4" imgW="7845309" imgH="519748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1887305"/>
                        <a:ext cx="7750175" cy="5141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009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altLang="en-US" dirty="0"/>
              <a:t>8-6-5, 8-6-6, 8-6-7, 8-6-8, 8-6-9</a:t>
            </a: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2390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771333"/>
              </p:ext>
            </p:extLst>
          </p:nvPr>
        </p:nvGraphicFramePr>
        <p:xfrm>
          <a:off x="965200" y="1854652"/>
          <a:ext cx="7750175" cy="514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1" name="Document" r:id="rId4" imgW="7841341" imgH="5197841" progId="Word.Document.8">
                  <p:embed/>
                </p:oleObj>
              </mc:Choice>
              <mc:Fallback>
                <p:oleObj name="Document" r:id="rId4" imgW="7841341" imgH="51978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1854652"/>
                        <a:ext cx="7750175" cy="514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6512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 kern="1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88068" name="Object 8"/>
          <p:cNvGraphicFramePr>
            <a:graphicFrameLocks noChangeAspect="1"/>
          </p:cNvGraphicFramePr>
          <p:nvPr/>
        </p:nvGraphicFramePr>
        <p:xfrm>
          <a:off x="1092200" y="1854200"/>
          <a:ext cx="7459663" cy="459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cument" r:id="rId4" imgW="7453080" imgH="4595760" progId="Word.Document.8">
                  <p:embed/>
                </p:oleObj>
              </mc:Choice>
              <mc:Fallback>
                <p:oleObj name="Document" r:id="rId4" imgW="7453080" imgH="45957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1854200"/>
                        <a:ext cx="7459663" cy="459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98865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 kern="1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25956" name="Object 1"/>
          <p:cNvGraphicFramePr>
            <a:graphicFrameLocks noChangeAspect="1"/>
          </p:cNvGraphicFramePr>
          <p:nvPr/>
        </p:nvGraphicFramePr>
        <p:xfrm>
          <a:off x="1114425" y="1803400"/>
          <a:ext cx="7653338" cy="473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5" name="Document" r:id="rId4" imgW="7674474" imgH="4740394" progId="Word.Document.8">
                  <p:embed/>
                </p:oleObj>
              </mc:Choice>
              <mc:Fallback>
                <p:oleObj name="Document" r:id="rId4" imgW="7674474" imgH="474039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4425" y="1803400"/>
                        <a:ext cx="7653338" cy="473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08025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altLang="en-US" dirty="0"/>
              <a:t>8-4-3</a:t>
            </a: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24932" name="Object 1"/>
          <p:cNvGraphicFramePr>
            <a:graphicFrameLocks noChangeAspect="1"/>
          </p:cNvGraphicFramePr>
          <p:nvPr/>
        </p:nvGraphicFramePr>
        <p:xfrm>
          <a:off x="1112838" y="1804988"/>
          <a:ext cx="7670800" cy="473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Document" r:id="rId4" imgW="7674480" imgH="4741920" progId="Word.Document.8">
                  <p:embed/>
                </p:oleObj>
              </mc:Choice>
              <mc:Fallback>
                <p:oleObj name="Document" r:id="rId4" imgW="7674480" imgH="47419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838" y="1804988"/>
                        <a:ext cx="7670800" cy="473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70171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 kern="1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26980" name="Object 1"/>
          <p:cNvGraphicFramePr>
            <a:graphicFrameLocks noChangeAspect="1"/>
          </p:cNvGraphicFramePr>
          <p:nvPr/>
        </p:nvGraphicFramePr>
        <p:xfrm>
          <a:off x="1003300" y="1824038"/>
          <a:ext cx="7769225" cy="630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3" name="Document" r:id="rId4" imgW="7774920" imgH="6309360" progId="Word.Document.8">
                  <p:embed/>
                </p:oleObj>
              </mc:Choice>
              <mc:Fallback>
                <p:oleObj name="Document" r:id="rId4" imgW="7774920" imgH="63093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1824038"/>
                        <a:ext cx="7769225" cy="630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06592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altLang="en-US" dirty="0"/>
              <a:t>2-20-2</a:t>
            </a: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28004" name="Object 1"/>
          <p:cNvGraphicFramePr>
            <a:graphicFrameLocks noChangeAspect="1"/>
          </p:cNvGraphicFramePr>
          <p:nvPr/>
        </p:nvGraphicFramePr>
        <p:xfrm>
          <a:off x="1003300" y="1824038"/>
          <a:ext cx="7769225" cy="630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7" name="Document" r:id="rId4" imgW="7774920" imgH="6309360" progId="Word.Document.8">
                  <p:embed/>
                </p:oleObj>
              </mc:Choice>
              <mc:Fallback>
                <p:oleObj name="Document" r:id="rId4" imgW="7774920" imgH="63093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1824038"/>
                        <a:ext cx="7769225" cy="630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88792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 kern="1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29028" name="Object 1"/>
          <p:cNvGraphicFramePr>
            <a:graphicFrameLocks noChangeAspect="1"/>
          </p:cNvGraphicFramePr>
          <p:nvPr/>
        </p:nvGraphicFramePr>
        <p:xfrm>
          <a:off x="1152525" y="1528763"/>
          <a:ext cx="7353300" cy="566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name="Document" r:id="rId4" imgW="7372136" imgH="5670765" progId="Word.Document.8">
                  <p:embed/>
                </p:oleObj>
              </mc:Choice>
              <mc:Fallback>
                <p:oleObj name="Document" r:id="rId4" imgW="7372136" imgH="567076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1528763"/>
                        <a:ext cx="7353300" cy="566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35853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altLang="en-US" dirty="0"/>
              <a:t>5-1-1f(4), 8-4-3h</a:t>
            </a: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130052" name="Object 1"/>
          <p:cNvGraphicFramePr>
            <a:graphicFrameLocks noChangeAspect="1"/>
          </p:cNvGraphicFramePr>
          <p:nvPr/>
        </p:nvGraphicFramePr>
        <p:xfrm>
          <a:off x="1152525" y="1524000"/>
          <a:ext cx="7359650" cy="564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5" name="Document" r:id="rId4" imgW="7364880" imgH="5646600" progId="Word.Document.8">
                  <p:embed/>
                </p:oleObj>
              </mc:Choice>
              <mc:Fallback>
                <p:oleObj name="Document" r:id="rId4" imgW="7364880" imgH="5646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1524000"/>
                        <a:ext cx="7359650" cy="564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4979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altLang="en-US" dirty="0"/>
              <a:t>3-7-1 Note</a:t>
            </a: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89092" name="Object 8"/>
          <p:cNvGraphicFramePr>
            <a:graphicFrameLocks noChangeAspect="1"/>
          </p:cNvGraphicFramePr>
          <p:nvPr/>
        </p:nvGraphicFramePr>
        <p:xfrm>
          <a:off x="1092200" y="1854200"/>
          <a:ext cx="7450138" cy="459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ocument" r:id="rId4" imgW="7453080" imgH="4595040" progId="Word.Document.8">
                  <p:embed/>
                </p:oleObj>
              </mc:Choice>
              <mc:Fallback>
                <p:oleObj name="Document" r:id="rId4" imgW="7453080" imgH="45950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1854200"/>
                        <a:ext cx="7450138" cy="459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879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 kern="1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90116" name="Object 1"/>
          <p:cNvGraphicFramePr>
            <a:graphicFrameLocks noChangeAspect="1"/>
          </p:cNvGraphicFramePr>
          <p:nvPr/>
        </p:nvGraphicFramePr>
        <p:xfrm>
          <a:off x="1089025" y="1874838"/>
          <a:ext cx="7683500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ocument" r:id="rId4" imgW="7692491" imgH="4604347" progId="Word.Document.8">
                  <p:embed/>
                </p:oleObj>
              </mc:Choice>
              <mc:Fallback>
                <p:oleObj name="Document" r:id="rId4" imgW="7692491" imgH="460434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25" y="1874838"/>
                        <a:ext cx="7683500" cy="460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5325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r>
              <a:rPr lang="en-US" altLang="en-US" dirty="0"/>
              <a:t>7-3</a:t>
            </a: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91140" name="Object 1"/>
          <p:cNvGraphicFramePr>
            <a:graphicFrameLocks noChangeAspect="1"/>
          </p:cNvGraphicFramePr>
          <p:nvPr/>
        </p:nvGraphicFramePr>
        <p:xfrm>
          <a:off x="1092200" y="1874838"/>
          <a:ext cx="7691438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Document" r:id="rId4" imgW="7692480" imgH="4605480" progId="Word.Document.8">
                  <p:embed/>
                </p:oleObj>
              </mc:Choice>
              <mc:Fallback>
                <p:oleObj name="Document" r:id="rId4" imgW="7692480" imgH="46054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1874838"/>
                        <a:ext cx="7691438" cy="460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4083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 kern="1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92164" name="Object 1"/>
          <p:cNvGraphicFramePr>
            <a:graphicFrameLocks noChangeAspect="1"/>
          </p:cNvGraphicFramePr>
          <p:nvPr/>
        </p:nvGraphicFramePr>
        <p:xfrm>
          <a:off x="952500" y="1765300"/>
          <a:ext cx="7680325" cy="460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Document" r:id="rId4" imgW="7684920" imgH="4602600" progId="Word.Document.8">
                  <p:embed/>
                </p:oleObj>
              </mc:Choice>
              <mc:Fallback>
                <p:oleObj name="Document" r:id="rId4" imgW="7684920" imgH="4602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1765300"/>
                        <a:ext cx="7680325" cy="460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7458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endParaRPr lang="en-US" kern="1200" cap="all" dirty="0"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7497763" y="6516688"/>
            <a:ext cx="1493837" cy="303212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r>
              <a:rPr lang="en-US" sz="1400" dirty="0">
                <a:solidFill>
                  <a:srgbClr val="414B56"/>
                </a:solidFill>
                <a:cs typeface="Arial" panose="020B0604020202020204" pitchFamily="34" charset="0"/>
              </a:rPr>
              <a:t>www.nfhs.org</a:t>
            </a:r>
          </a:p>
        </p:txBody>
      </p:sp>
      <p:graphicFrame>
        <p:nvGraphicFramePr>
          <p:cNvPr id="93188" name="Object 1"/>
          <p:cNvGraphicFramePr>
            <a:graphicFrameLocks noChangeAspect="1"/>
          </p:cNvGraphicFramePr>
          <p:nvPr/>
        </p:nvGraphicFramePr>
        <p:xfrm>
          <a:off x="952500" y="1765300"/>
          <a:ext cx="7680325" cy="460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Document" r:id="rId4" imgW="7684920" imgH="4602600" progId="Word.Document.8">
                  <p:embed/>
                </p:oleObj>
              </mc:Choice>
              <mc:Fallback>
                <p:oleObj name="Document" r:id="rId4" imgW="7684920" imgH="4602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1765300"/>
                        <a:ext cx="7680325" cy="460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6182153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4_Office Theme 1">
      <a:dk1>
        <a:srgbClr val="414B56"/>
      </a:dk1>
      <a:lt1>
        <a:srgbClr val="FFFFFF"/>
      </a:lt1>
      <a:dk2>
        <a:srgbClr val="1F497D"/>
      </a:dk2>
      <a:lt2>
        <a:srgbClr val="D8D8D8"/>
      </a:lt2>
      <a:accent1>
        <a:srgbClr val="FFCE00"/>
      </a:accent1>
      <a:accent2>
        <a:srgbClr val="D21034"/>
      </a:accent2>
      <a:accent3>
        <a:srgbClr val="FFFFFF"/>
      </a:accent3>
      <a:accent4>
        <a:srgbClr val="363F48"/>
      </a:accent4>
      <a:accent5>
        <a:srgbClr val="FFE3AA"/>
      </a:accent5>
      <a:accent6>
        <a:srgbClr val="BE0D2E"/>
      </a:accent6>
      <a:hlink>
        <a:srgbClr val="414B56"/>
      </a:hlink>
      <a:folHlink>
        <a:srgbClr val="003798"/>
      </a:folHlink>
    </a:clrScheme>
    <a:fontScheme name="4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Office Theme 1">
        <a:dk1>
          <a:srgbClr val="414B56"/>
        </a:dk1>
        <a:lt1>
          <a:srgbClr val="FFFFFF"/>
        </a:lt1>
        <a:dk2>
          <a:srgbClr val="1F497D"/>
        </a:dk2>
        <a:lt2>
          <a:srgbClr val="D8D8D8"/>
        </a:lt2>
        <a:accent1>
          <a:srgbClr val="FFCE00"/>
        </a:accent1>
        <a:accent2>
          <a:srgbClr val="D21034"/>
        </a:accent2>
        <a:accent3>
          <a:srgbClr val="FFFFFF"/>
        </a:accent3>
        <a:accent4>
          <a:srgbClr val="363F48"/>
        </a:accent4>
        <a:accent5>
          <a:srgbClr val="FFE3AA"/>
        </a:accent5>
        <a:accent6>
          <a:srgbClr val="BE0D2E"/>
        </a:accent6>
        <a:hlink>
          <a:srgbClr val="414B56"/>
        </a:hlink>
        <a:folHlink>
          <a:srgbClr val="00379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414B56"/>
      </a:dk1>
      <a:lt1>
        <a:srgbClr val="FFFFFF"/>
      </a:lt1>
      <a:dk2>
        <a:srgbClr val="1F497D"/>
      </a:dk2>
      <a:lt2>
        <a:srgbClr val="D8D8D8"/>
      </a:lt2>
      <a:accent1>
        <a:srgbClr val="FFCE00"/>
      </a:accent1>
      <a:accent2>
        <a:srgbClr val="D21034"/>
      </a:accent2>
      <a:accent3>
        <a:srgbClr val="FFFFFF"/>
      </a:accent3>
      <a:accent4>
        <a:srgbClr val="363F48"/>
      </a:accent4>
      <a:accent5>
        <a:srgbClr val="FFE3AA"/>
      </a:accent5>
      <a:accent6>
        <a:srgbClr val="BE0D2E"/>
      </a:accent6>
      <a:hlink>
        <a:srgbClr val="414B56"/>
      </a:hlink>
      <a:folHlink>
        <a:srgbClr val="003798"/>
      </a:folHlink>
    </a:clrScheme>
    <a:fontScheme name="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414B56"/>
        </a:dk1>
        <a:lt1>
          <a:srgbClr val="FFFFFF"/>
        </a:lt1>
        <a:dk2>
          <a:srgbClr val="1F497D"/>
        </a:dk2>
        <a:lt2>
          <a:srgbClr val="D8D8D8"/>
        </a:lt2>
        <a:accent1>
          <a:srgbClr val="FFCE00"/>
        </a:accent1>
        <a:accent2>
          <a:srgbClr val="D21034"/>
        </a:accent2>
        <a:accent3>
          <a:srgbClr val="FFFFFF"/>
        </a:accent3>
        <a:accent4>
          <a:srgbClr val="363F48"/>
        </a:accent4>
        <a:accent5>
          <a:srgbClr val="FFE3AA"/>
        </a:accent5>
        <a:accent6>
          <a:srgbClr val="BE0D2E"/>
        </a:accent6>
        <a:hlink>
          <a:srgbClr val="414B56"/>
        </a:hlink>
        <a:folHlink>
          <a:srgbClr val="00379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319</Words>
  <Application>Microsoft Office PowerPoint</Application>
  <PresentationFormat>On-screen Show (4:3)</PresentationFormat>
  <Paragraphs>110</Paragraphs>
  <Slides>45</Slides>
  <Notes>43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Courier New</vt:lpstr>
      <vt:lpstr>Wingdings</vt:lpstr>
      <vt:lpstr>4_Office Theme</vt:lpstr>
      <vt:lpstr>1_Office Theme</vt:lpstr>
      <vt:lpstr>Document</vt:lpstr>
      <vt:lpstr>2018 National Federation Exam</vt:lpstr>
      <vt:lpstr>PowerPoint Presentation</vt:lpstr>
      <vt:lpstr>7-5-4 PENALTIES</vt:lpstr>
      <vt:lpstr>PowerPoint Presentation</vt:lpstr>
      <vt:lpstr>3-7-1 Note</vt:lpstr>
      <vt:lpstr>PowerPoint Presentation</vt:lpstr>
      <vt:lpstr>7-3</vt:lpstr>
      <vt:lpstr>PowerPoint Presentation</vt:lpstr>
      <vt:lpstr>PowerPoint Presentation</vt:lpstr>
      <vt:lpstr>PowerPoint Presentation</vt:lpstr>
      <vt:lpstr>8-2-6</vt:lpstr>
      <vt:lpstr>PowerPoint Presentation</vt:lpstr>
      <vt:lpstr>10-1-4</vt:lpstr>
      <vt:lpstr>PowerPoint Presentation</vt:lpstr>
      <vt:lpstr>5-1-1i Note b</vt:lpstr>
      <vt:lpstr>PowerPoint Presentation</vt:lpstr>
      <vt:lpstr>2-1-3b(2)</vt:lpstr>
      <vt:lpstr>PowerPoint Presentation</vt:lpstr>
      <vt:lpstr>7-2-1</vt:lpstr>
      <vt:lpstr>PowerPoint Presentation</vt:lpstr>
      <vt:lpstr>8-3-7</vt:lpstr>
      <vt:lpstr>PowerPoint Presentation</vt:lpstr>
      <vt:lpstr>2-1-4 Note</vt:lpstr>
      <vt:lpstr>PowerPoint Presentation</vt:lpstr>
      <vt:lpstr>3-3-6d</vt:lpstr>
      <vt:lpstr>PowerPoint Presentation</vt:lpstr>
      <vt:lpstr>5-1-1, 5-1-2a</vt:lpstr>
      <vt:lpstr>PowerPoint Presentation</vt:lpstr>
      <vt:lpstr>1-5-2c</vt:lpstr>
      <vt:lpstr>PowerPoint Presentation</vt:lpstr>
      <vt:lpstr>8-10-2, 8-10-3, 10-1-1</vt:lpstr>
      <vt:lpstr>PowerPoint Presentation</vt:lpstr>
      <vt:lpstr>1-5-2c</vt:lpstr>
      <vt:lpstr>PowerPoint Presentation</vt:lpstr>
      <vt:lpstr>2-1-2</vt:lpstr>
      <vt:lpstr>PowerPoint Presentation</vt:lpstr>
      <vt:lpstr>8-8-1</vt:lpstr>
      <vt:lpstr>PowerPoint Presentation</vt:lpstr>
      <vt:lpstr>8-6-5, 8-6-6, 8-6-7, 8-6-8, 8-6-9</vt:lpstr>
      <vt:lpstr>PowerPoint Presentation</vt:lpstr>
      <vt:lpstr>8-4-3</vt:lpstr>
      <vt:lpstr>PowerPoint Presentation</vt:lpstr>
      <vt:lpstr>2-20-2</vt:lpstr>
      <vt:lpstr>PowerPoint Presentation</vt:lpstr>
      <vt:lpstr>5-1-1f(4), 8-4-3h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National Federation Exam</dc:title>
  <dc:creator>Al Palmer</dc:creator>
  <cp:lastModifiedBy>Morris, Richard</cp:lastModifiedBy>
  <cp:revision>1</cp:revision>
  <dcterms:created xsi:type="dcterms:W3CDTF">2019-01-23T04:56:32Z</dcterms:created>
  <dcterms:modified xsi:type="dcterms:W3CDTF">2019-01-24T11:14:00Z</dcterms:modified>
</cp:coreProperties>
</file>